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13" r:id="rId6"/>
    <p:sldId id="326" r:id="rId7"/>
    <p:sldId id="322" r:id="rId8"/>
    <p:sldId id="323" r:id="rId9"/>
    <p:sldId id="324" r:id="rId10"/>
    <p:sldId id="316" r:id="rId11"/>
    <p:sldId id="317" r:id="rId12"/>
    <p:sldId id="318" r:id="rId13"/>
    <p:sldId id="311" r:id="rId14"/>
    <p:sldId id="309" r:id="rId15"/>
    <p:sldId id="310" r:id="rId16"/>
    <p:sldId id="308" r:id="rId17"/>
    <p:sldId id="307" r:id="rId18"/>
    <p:sldId id="299" r:id="rId19"/>
    <p:sldId id="306" r:id="rId20"/>
    <p:sldId id="300" r:id="rId21"/>
    <p:sldId id="305" r:id="rId22"/>
    <p:sldId id="301" r:id="rId23"/>
    <p:sldId id="285" r:id="rId24"/>
    <p:sldId id="287" r:id="rId25"/>
    <p:sldId id="294" r:id="rId26"/>
    <p:sldId id="289" r:id="rId27"/>
    <p:sldId id="293" r:id="rId28"/>
    <p:sldId id="295" r:id="rId29"/>
    <p:sldId id="298" r:id="rId30"/>
    <p:sldId id="292" r:id="rId31"/>
    <p:sldId id="291" r:id="rId32"/>
    <p:sldId id="314" r:id="rId33"/>
    <p:sldId id="304" r:id="rId34"/>
    <p:sldId id="283" r:id="rId35"/>
    <p:sldId id="284" r:id="rId36"/>
    <p:sldId id="288" r:id="rId37"/>
    <p:sldId id="276" r:id="rId38"/>
    <p:sldId id="279" r:id="rId39"/>
    <p:sldId id="278" r:id="rId40"/>
    <p:sldId id="280" r:id="rId41"/>
    <p:sldId id="282" r:id="rId42"/>
    <p:sldId id="268" r:id="rId43"/>
    <p:sldId id="267" r:id="rId44"/>
    <p:sldId id="266" r:id="rId45"/>
    <p:sldId id="265" r:id="rId46"/>
    <p:sldId id="258" r:id="rId47"/>
    <p:sldId id="263" r:id="rId48"/>
    <p:sldId id="264" r:id="rId49"/>
    <p:sldId id="29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13"/>
            <p14:sldId id="326"/>
            <p14:sldId id="322"/>
            <p14:sldId id="323"/>
            <p14:sldId id="324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3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9.png"/><Relationship Id="rId4" Type="http://schemas.openxmlformats.org/officeDocument/2006/relationships/image" Target="../media/image20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47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75.png"/><Relationship Id="rId39" Type="http://schemas.openxmlformats.org/officeDocument/2006/relationships/image" Target="../media/image126.png"/><Relationship Id="rId21" Type="http://schemas.openxmlformats.org/officeDocument/2006/relationships/image" Target="../media/image109.png"/><Relationship Id="rId34" Type="http://schemas.openxmlformats.org/officeDocument/2006/relationships/image" Target="../media/image121.png"/><Relationship Id="rId42" Type="http://schemas.openxmlformats.org/officeDocument/2006/relationships/image" Target="../media/image129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19.png"/><Relationship Id="rId37" Type="http://schemas.openxmlformats.org/officeDocument/2006/relationships/image" Target="../media/image124.png"/><Relationship Id="rId40" Type="http://schemas.openxmlformats.org/officeDocument/2006/relationships/image" Target="../media/image127.png"/><Relationship Id="rId45" Type="http://schemas.openxmlformats.org/officeDocument/2006/relationships/image" Target="../media/image13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5.png"/><Relationship Id="rId36" Type="http://schemas.openxmlformats.org/officeDocument/2006/relationships/image" Target="../media/image12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8.png"/><Relationship Id="rId44" Type="http://schemas.openxmlformats.org/officeDocument/2006/relationships/image" Target="../media/image131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.png"/><Relationship Id="rId43" Type="http://schemas.openxmlformats.org/officeDocument/2006/relationships/image" Target="../media/image130.png"/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33" Type="http://schemas.openxmlformats.org/officeDocument/2006/relationships/image" Target="../media/image120.png"/><Relationship Id="rId38" Type="http://schemas.openxmlformats.org/officeDocument/2006/relationships/image" Target="../media/image125.png"/><Relationship Id="rId46" Type="http://schemas.openxmlformats.org/officeDocument/2006/relationships/image" Target="../media/image133.png"/><Relationship Id="rId20" Type="http://schemas.openxmlformats.org/officeDocument/2006/relationships/image" Target="../media/image108.png"/><Relationship Id="rId41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75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13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15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14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7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11" Type="http://schemas.openxmlformats.org/officeDocument/2006/relationships/image" Target="../media/image115.png"/><Relationship Id="rId5" Type="http://schemas.openxmlformats.org/officeDocument/2006/relationships/image" Target="../media/image170.png"/><Relationship Id="rId15" Type="http://schemas.openxmlformats.org/officeDocument/2006/relationships/image" Target="../media/image178.png"/><Relationship Id="rId10" Type="http://schemas.openxmlformats.org/officeDocument/2006/relationships/image" Target="../media/image114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82.png"/><Relationship Id="rId7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9" Type="http://schemas.openxmlformats.org/officeDocument/2006/relationships/image" Target="../media/image177.png"/><Relationship Id="rId21" Type="http://schemas.openxmlformats.org/officeDocument/2006/relationships/image" Target="../media/image205.png"/><Relationship Id="rId34" Type="http://schemas.openxmlformats.org/officeDocument/2006/relationships/image" Target="../media/image218.png"/><Relationship Id="rId42" Type="http://schemas.openxmlformats.org/officeDocument/2006/relationships/image" Target="../media/image225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29" Type="http://schemas.openxmlformats.org/officeDocument/2006/relationships/image" Target="../media/image213.png"/><Relationship Id="rId41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32" Type="http://schemas.openxmlformats.org/officeDocument/2006/relationships/image" Target="../media/image216.png"/><Relationship Id="rId37" Type="http://schemas.openxmlformats.org/officeDocument/2006/relationships/image" Target="../media/image221.png"/><Relationship Id="rId40" Type="http://schemas.openxmlformats.org/officeDocument/2006/relationships/image" Target="../media/image223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28" Type="http://schemas.openxmlformats.org/officeDocument/2006/relationships/image" Target="../media/image212.png"/><Relationship Id="rId36" Type="http://schemas.openxmlformats.org/officeDocument/2006/relationships/image" Target="../media/image220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31" Type="http://schemas.openxmlformats.org/officeDocument/2006/relationships/image" Target="../media/image215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Relationship Id="rId27" Type="http://schemas.openxmlformats.org/officeDocument/2006/relationships/image" Target="../media/image211.png"/><Relationship Id="rId30" Type="http://schemas.openxmlformats.org/officeDocument/2006/relationships/image" Target="../media/image214.png"/><Relationship Id="rId35" Type="http://schemas.openxmlformats.org/officeDocument/2006/relationships/image" Target="../media/image219.png"/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33" Type="http://schemas.openxmlformats.org/officeDocument/2006/relationships/image" Target="../media/image217.png"/><Relationship Id="rId38" Type="http://schemas.openxmlformats.org/officeDocument/2006/relationships/image" Target="../media/image2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8.png"/><Relationship Id="rId4" Type="http://schemas.openxmlformats.org/officeDocument/2006/relationships/image" Target="../media/image179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9.png"/><Relationship Id="rId18" Type="http://schemas.openxmlformats.org/officeDocument/2006/relationships/image" Target="../media/image243.png"/><Relationship Id="rId26" Type="http://schemas.openxmlformats.org/officeDocument/2006/relationships/image" Target="../media/image179.png"/><Relationship Id="rId39" Type="http://schemas.openxmlformats.org/officeDocument/2006/relationships/image" Target="../media/image262.png"/><Relationship Id="rId21" Type="http://schemas.openxmlformats.org/officeDocument/2006/relationships/image" Target="../media/image246.png"/><Relationship Id="rId34" Type="http://schemas.openxmlformats.org/officeDocument/2006/relationships/image" Target="../media/image258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29" Type="http://schemas.openxmlformats.org/officeDocument/2006/relationships/image" Target="../media/image253.png"/><Relationship Id="rId41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24" Type="http://schemas.openxmlformats.org/officeDocument/2006/relationships/image" Target="../media/image249.png"/><Relationship Id="rId32" Type="http://schemas.openxmlformats.org/officeDocument/2006/relationships/image" Target="../media/image256.png"/><Relationship Id="rId37" Type="http://schemas.openxmlformats.org/officeDocument/2006/relationships/image" Target="../media/image180.png"/><Relationship Id="rId40" Type="http://schemas.openxmlformats.org/officeDocument/2006/relationships/image" Target="../media/image263.png"/><Relationship Id="rId5" Type="http://schemas.openxmlformats.org/officeDocument/2006/relationships/image" Target="../media/image231.png"/><Relationship Id="rId15" Type="http://schemas.openxmlformats.org/officeDocument/2006/relationships/image" Target="../media/image178.png"/><Relationship Id="rId23" Type="http://schemas.openxmlformats.org/officeDocument/2006/relationships/image" Target="../media/image248.png"/><Relationship Id="rId28" Type="http://schemas.openxmlformats.org/officeDocument/2006/relationships/image" Target="../media/image252.png"/><Relationship Id="rId36" Type="http://schemas.openxmlformats.org/officeDocument/2006/relationships/image" Target="../media/image260.png"/><Relationship Id="rId10" Type="http://schemas.openxmlformats.org/officeDocument/2006/relationships/image" Target="../media/image236.png"/><Relationship Id="rId19" Type="http://schemas.openxmlformats.org/officeDocument/2006/relationships/image" Target="../media/image244.png"/><Relationship Id="rId31" Type="http://schemas.openxmlformats.org/officeDocument/2006/relationships/image" Target="../media/image255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Relationship Id="rId22" Type="http://schemas.openxmlformats.org/officeDocument/2006/relationships/image" Target="../media/image247.png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Relationship Id="rId35" Type="http://schemas.openxmlformats.org/officeDocument/2006/relationships/image" Target="../media/image259.png"/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12" Type="http://schemas.openxmlformats.org/officeDocument/2006/relationships/image" Target="../media/image238.png"/><Relationship Id="rId17" Type="http://schemas.openxmlformats.org/officeDocument/2006/relationships/image" Target="../media/image242.png"/><Relationship Id="rId25" Type="http://schemas.openxmlformats.org/officeDocument/2006/relationships/image" Target="../media/image250.png"/><Relationship Id="rId33" Type="http://schemas.openxmlformats.org/officeDocument/2006/relationships/image" Target="../media/image257.png"/><Relationship Id="rId38" Type="http://schemas.openxmlformats.org/officeDocument/2006/relationships/image" Target="../media/image2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6.png"/><Relationship Id="rId7" Type="http://schemas.openxmlformats.org/officeDocument/2006/relationships/image" Target="../media/image269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173.png"/><Relationship Id="rId4" Type="http://schemas.openxmlformats.org/officeDocument/2006/relationships/image" Target="../media/image267.png"/><Relationship Id="rId9" Type="http://schemas.openxmlformats.org/officeDocument/2006/relationships/image" Target="../media/image1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6.png"/><Relationship Id="rId7" Type="http://schemas.openxmlformats.org/officeDocument/2006/relationships/image" Target="../media/image172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81.png"/><Relationship Id="rId7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49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4.pn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16.png"/><Relationship Id="rId10" Type="http://schemas.openxmlformats.org/officeDocument/2006/relationships/image" Target="../media/image320.png"/><Relationship Id="rId4" Type="http://schemas.openxmlformats.org/officeDocument/2006/relationships/image" Target="../media/image315.png"/><Relationship Id="rId9" Type="http://schemas.openxmlformats.org/officeDocument/2006/relationships/image" Target="../media/image3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-2.98732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B8A36A-1C1E-EFB7-A703-D2F2859F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97" y="2855899"/>
            <a:ext cx="2159305" cy="19778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90192-1C5C-602D-5075-C308615EFBD6}"/>
              </a:ext>
            </a:extLst>
          </p:cNvPr>
          <p:cNvSpPr txBox="1"/>
          <p:nvPr/>
        </p:nvSpPr>
        <p:spPr>
          <a:xfrm>
            <a:off x="3458360" y="271739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5C535-59B7-A498-DCB4-4069642D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10" y="2799929"/>
            <a:ext cx="2155472" cy="2089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6351008" y="271739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-2.97364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309" y="2011680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76231" y="23131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-12.3419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FCD774-BFFA-7A2A-2918-1176C0D9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03" y="2134198"/>
            <a:ext cx="1979755" cy="275194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9616203" y="2007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2711699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924" y="2350011"/>
            <a:ext cx="2464753" cy="2370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6067550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-13.9965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B41D2-7DA0-6201-2E68-C19866A86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800" y="2226537"/>
            <a:ext cx="2841881" cy="26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C7CB9-D530-F07B-7BBA-A4C1613D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71" y="2086586"/>
            <a:ext cx="1539342" cy="26351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3797896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-15.1086</a:t>
            </a:r>
          </a:p>
        </p:txBody>
      </p:sp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70529</TotalTime>
  <Words>891</Words>
  <Application>Microsoft Office PowerPoint</Application>
  <PresentationFormat>Widescreen</PresentationFormat>
  <Paragraphs>160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</vt:lpstr>
      <vt:lpstr>a00s7e3 - DONE</vt:lpstr>
      <vt:lpstr>a05s5e3 </vt:lpstr>
      <vt:lpstr>a10s5e3 - DONE</vt:lpstr>
      <vt:lpstr>a20s015</vt:lpstr>
      <vt:lpstr>a20s022</vt:lpstr>
      <vt:lpstr>a20s025</vt:lpstr>
      <vt:lpstr>a20s027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255</cp:revision>
  <dcterms:created xsi:type="dcterms:W3CDTF">2023-07-26T17:49:20Z</dcterms:created>
  <dcterms:modified xsi:type="dcterms:W3CDTF">2025-03-27T19:58:36Z</dcterms:modified>
</cp:coreProperties>
</file>